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9" r:id="rId5"/>
    <p:sldMasterId id="2147483674" r:id="rId6"/>
    <p:sldMasterId id="2147483671" r:id="rId7"/>
    <p:sldMasterId id="2147483688" r:id="rId8"/>
  </p:sldMasterIdLst>
  <p:notesMasterIdLst>
    <p:notesMasterId r:id="rId42"/>
  </p:notesMasterIdLst>
  <p:handoutMasterIdLst>
    <p:handoutMasterId r:id="rId43"/>
  </p:handoutMasterIdLst>
  <p:sldIdLst>
    <p:sldId id="344" r:id="rId9"/>
    <p:sldId id="355" r:id="rId10"/>
    <p:sldId id="409" r:id="rId11"/>
    <p:sldId id="410" r:id="rId12"/>
    <p:sldId id="412" r:id="rId13"/>
    <p:sldId id="414" r:id="rId14"/>
    <p:sldId id="413" r:id="rId15"/>
    <p:sldId id="362" r:id="rId16"/>
    <p:sldId id="411" r:id="rId17"/>
    <p:sldId id="415" r:id="rId18"/>
    <p:sldId id="416" r:id="rId19"/>
    <p:sldId id="417" r:id="rId20"/>
    <p:sldId id="418" r:id="rId21"/>
    <p:sldId id="407" r:id="rId22"/>
    <p:sldId id="376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08" r:id="rId32"/>
    <p:sldId id="419" r:id="rId33"/>
    <p:sldId id="431" r:id="rId34"/>
    <p:sldId id="432" r:id="rId35"/>
    <p:sldId id="428" r:id="rId36"/>
    <p:sldId id="429" r:id="rId37"/>
    <p:sldId id="434" r:id="rId38"/>
    <p:sldId id="433" r:id="rId39"/>
    <p:sldId id="430" r:id="rId40"/>
    <p:sldId id="354" r:id="rId41"/>
  </p:sldIdLst>
  <p:sldSz cx="20104100" cy="11309350"/>
  <p:notesSz cx="20104100" cy="1130935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BBB1C"/>
    <a:srgbClr val="001E84"/>
    <a:srgbClr val="00A3FF"/>
    <a:srgbClr val="01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3"/>
    <p:restoredTop sz="94688"/>
  </p:normalViewPr>
  <p:slideViewPr>
    <p:cSldViewPr>
      <p:cViewPr varScale="1">
        <p:scale>
          <a:sx n="74" d="100"/>
          <a:sy n="74" d="100"/>
        </p:scale>
        <p:origin x="462" y="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11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9D851-15F2-431B-A9C9-5F1037C114F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AA71-5144-4F5F-B408-B5ADDA0A2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3A86-CCFC-904D-B978-E2B5553A715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8A5-680D-5E4D-8BFE-EF6F7F9D8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hyperlink" Target="mailto:e-mail@mdsaptech.com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jpe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B86694A-448D-5340-A136-AC4F36C6AA7A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94E4ED-4B16-7C45-9F2C-D14F322D6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4209989" cy="11309350"/>
          </a:xfrm>
          <a:prstGeom prst="rect">
            <a:avLst/>
          </a:prstGeom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9B55FC7-F6CE-FA4D-AE39-C5D874AF1D4F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220A749-C61B-6E4E-8202-6B9AF63F9700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8AC4295-6517-884E-9533-EDBBD58DB9F5}"/>
              </a:ext>
            </a:extLst>
          </p:cNvPr>
          <p:cNvSpPr/>
          <p:nvPr userDrawn="1"/>
        </p:nvSpPr>
        <p:spPr>
          <a:xfrm>
            <a:off x="17150444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7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8"/>
                </a:lnTo>
                <a:lnTo>
                  <a:pt x="226394" y="178624"/>
                </a:lnTo>
                <a:lnTo>
                  <a:pt x="209184" y="226011"/>
                </a:lnTo>
                <a:lnTo>
                  <a:pt x="192810" y="273696"/>
                </a:lnTo>
                <a:lnTo>
                  <a:pt x="176933" y="322317"/>
                </a:lnTo>
                <a:lnTo>
                  <a:pt x="161627" y="371126"/>
                </a:lnTo>
                <a:lnTo>
                  <a:pt x="146902" y="420116"/>
                </a:lnTo>
                <a:lnTo>
                  <a:pt x="132769" y="469281"/>
                </a:lnTo>
                <a:lnTo>
                  <a:pt x="119239" y="518614"/>
                </a:lnTo>
                <a:lnTo>
                  <a:pt x="106322" y="568110"/>
                </a:lnTo>
                <a:lnTo>
                  <a:pt x="94030" y="617763"/>
                </a:lnTo>
                <a:lnTo>
                  <a:pt x="82373" y="667565"/>
                </a:lnTo>
                <a:lnTo>
                  <a:pt x="71362" y="717510"/>
                </a:lnTo>
                <a:lnTo>
                  <a:pt x="61008" y="767592"/>
                </a:lnTo>
                <a:lnTo>
                  <a:pt x="51321" y="817806"/>
                </a:lnTo>
                <a:lnTo>
                  <a:pt x="42311" y="868144"/>
                </a:lnTo>
                <a:lnTo>
                  <a:pt x="33991" y="918600"/>
                </a:lnTo>
                <a:lnTo>
                  <a:pt x="26370" y="969168"/>
                </a:lnTo>
                <a:lnTo>
                  <a:pt x="19459" y="1019842"/>
                </a:lnTo>
                <a:lnTo>
                  <a:pt x="13269" y="1070615"/>
                </a:lnTo>
                <a:lnTo>
                  <a:pt x="7811" y="1121482"/>
                </a:lnTo>
                <a:lnTo>
                  <a:pt x="3371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9" y="1278390"/>
                </a:lnTo>
                <a:lnTo>
                  <a:pt x="242264" y="1288304"/>
                </a:lnTo>
                <a:lnTo>
                  <a:pt x="291561" y="1297183"/>
                </a:lnTo>
                <a:lnTo>
                  <a:pt x="341010" y="1305112"/>
                </a:lnTo>
                <a:lnTo>
                  <a:pt x="390587" y="1312105"/>
                </a:lnTo>
                <a:lnTo>
                  <a:pt x="440271" y="1318171"/>
                </a:lnTo>
                <a:lnTo>
                  <a:pt x="490039" y="1323323"/>
                </a:lnTo>
                <a:lnTo>
                  <a:pt x="539869" y="1327573"/>
                </a:lnTo>
                <a:lnTo>
                  <a:pt x="589736" y="1330932"/>
                </a:lnTo>
                <a:lnTo>
                  <a:pt x="639620" y="1333412"/>
                </a:lnTo>
                <a:lnTo>
                  <a:pt x="689497" y="1335025"/>
                </a:lnTo>
                <a:lnTo>
                  <a:pt x="742595" y="1335549"/>
                </a:lnTo>
                <a:lnTo>
                  <a:pt x="792931" y="1335071"/>
                </a:lnTo>
                <a:lnTo>
                  <a:pt x="843234" y="1333641"/>
                </a:lnTo>
                <a:lnTo>
                  <a:pt x="893488" y="1331262"/>
                </a:lnTo>
                <a:lnTo>
                  <a:pt x="943675" y="1327941"/>
                </a:lnTo>
                <a:lnTo>
                  <a:pt x="993781" y="1323680"/>
                </a:lnTo>
                <a:lnTo>
                  <a:pt x="1043791" y="1318485"/>
                </a:lnTo>
                <a:lnTo>
                  <a:pt x="1093687" y="1312360"/>
                </a:lnTo>
                <a:lnTo>
                  <a:pt x="1143454" y="1305310"/>
                </a:lnTo>
                <a:lnTo>
                  <a:pt x="1193077" y="1297339"/>
                </a:lnTo>
                <a:lnTo>
                  <a:pt x="1242539" y="1288451"/>
                </a:lnTo>
                <a:lnTo>
                  <a:pt x="1291825" y="1278652"/>
                </a:lnTo>
                <a:lnTo>
                  <a:pt x="1340919" y="1267946"/>
                </a:lnTo>
                <a:lnTo>
                  <a:pt x="1389805" y="1256336"/>
                </a:lnTo>
                <a:lnTo>
                  <a:pt x="1438467" y="1243829"/>
                </a:lnTo>
                <a:lnTo>
                  <a:pt x="1486889" y="1230428"/>
                </a:lnTo>
                <a:lnTo>
                  <a:pt x="1535056" y="1216138"/>
                </a:lnTo>
                <a:lnTo>
                  <a:pt x="1582952" y="1200963"/>
                </a:lnTo>
                <a:lnTo>
                  <a:pt x="1630561" y="1184908"/>
                </a:lnTo>
                <a:lnTo>
                  <a:pt x="1677867" y="1167977"/>
                </a:lnTo>
                <a:lnTo>
                  <a:pt x="1724854" y="1150175"/>
                </a:lnTo>
                <a:lnTo>
                  <a:pt x="1771507" y="1131507"/>
                </a:lnTo>
                <a:lnTo>
                  <a:pt x="1817809" y="1111977"/>
                </a:lnTo>
                <a:lnTo>
                  <a:pt x="1863745" y="1091589"/>
                </a:lnTo>
                <a:lnTo>
                  <a:pt x="1909299" y="1070348"/>
                </a:lnTo>
                <a:lnTo>
                  <a:pt x="1954455" y="1048259"/>
                </a:lnTo>
                <a:lnTo>
                  <a:pt x="1999198" y="1025325"/>
                </a:lnTo>
                <a:lnTo>
                  <a:pt x="2043511" y="1001553"/>
                </a:lnTo>
                <a:lnTo>
                  <a:pt x="2087379" y="976945"/>
                </a:lnTo>
                <a:lnTo>
                  <a:pt x="2130785" y="951507"/>
                </a:lnTo>
                <a:lnTo>
                  <a:pt x="2173715" y="925244"/>
                </a:lnTo>
                <a:lnTo>
                  <a:pt x="2216152" y="898159"/>
                </a:lnTo>
                <a:lnTo>
                  <a:pt x="2205402" y="849520"/>
                </a:lnTo>
                <a:lnTo>
                  <a:pt x="2193739" y="801108"/>
                </a:lnTo>
                <a:lnTo>
                  <a:pt x="2181170" y="752937"/>
                </a:lnTo>
                <a:lnTo>
                  <a:pt x="2167704" y="705021"/>
                </a:lnTo>
                <a:lnTo>
                  <a:pt x="2153348" y="657375"/>
                </a:lnTo>
                <a:lnTo>
                  <a:pt x="2138111" y="610011"/>
                </a:lnTo>
                <a:lnTo>
                  <a:pt x="2122001" y="562945"/>
                </a:lnTo>
                <a:lnTo>
                  <a:pt x="2105025" y="516190"/>
                </a:lnTo>
                <a:lnTo>
                  <a:pt x="2087193" y="469760"/>
                </a:lnTo>
                <a:lnTo>
                  <a:pt x="2068511" y="423670"/>
                </a:lnTo>
                <a:lnTo>
                  <a:pt x="2048988" y="377933"/>
                </a:lnTo>
                <a:lnTo>
                  <a:pt x="2028633" y="332563"/>
                </a:lnTo>
                <a:lnTo>
                  <a:pt x="2007452" y="287574"/>
                </a:lnTo>
                <a:lnTo>
                  <a:pt x="1985455" y="242980"/>
                </a:lnTo>
                <a:lnTo>
                  <a:pt x="1962648" y="198796"/>
                </a:lnTo>
                <a:lnTo>
                  <a:pt x="1939042" y="155035"/>
                </a:lnTo>
                <a:lnTo>
                  <a:pt x="1914642" y="111711"/>
                </a:lnTo>
                <a:lnTo>
                  <a:pt x="1889458" y="68838"/>
                </a:lnTo>
                <a:lnTo>
                  <a:pt x="1863497" y="26431"/>
                </a:lnTo>
                <a:lnTo>
                  <a:pt x="1846647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5E6A2F70-5CF8-D54B-9694-E6A6B1982A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28" name="object 24">
            <a:extLst>
              <a:ext uri="{FF2B5EF4-FFF2-40B4-BE49-F238E27FC236}">
                <a16:creationId xmlns:a16="http://schemas.microsoft.com/office/drawing/2014/main" id="{B54B45B3-3AB3-6540-BAB0-59FFAC85A602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EADCFE4-521D-6C44-A5EE-81577B960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6000" b="1" i="0" baseline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 HERE (Font: Montserrat)</a:t>
            </a:r>
          </a:p>
        </p:txBody>
      </p:sp>
      <p:sp>
        <p:nvSpPr>
          <p:cNvPr id="47" name="Symbol zastępczy tekstu 11">
            <a:extLst>
              <a:ext uri="{FF2B5EF4-FFF2-40B4-BE49-F238E27FC236}">
                <a16:creationId xmlns:a16="http://schemas.microsoft.com/office/drawing/2014/main" id="{C8B0D20E-BEDB-8846-9E9C-1F8D9E810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5000" b="0" i="0" baseline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8" name="Symbol zastępczy tekstu 11">
            <a:extLst>
              <a:ext uri="{FF2B5EF4-FFF2-40B4-BE49-F238E27FC236}">
                <a16:creationId xmlns:a16="http://schemas.microsoft.com/office/drawing/2014/main" id="{FFBD94F0-A9B4-954F-8702-A01A2E1C9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 err="1"/>
              <a:t>Ompany</a:t>
            </a:r>
            <a:r>
              <a:rPr lang="en-US" dirty="0"/>
              <a:t>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1B5807C-B1C3-F248-88F1-33D4A6342478}"/>
              </a:ext>
            </a:extLst>
          </p:cNvPr>
          <p:cNvSpPr/>
          <p:nvPr userDrawn="1"/>
        </p:nvSpPr>
        <p:spPr>
          <a:xfrm>
            <a:off x="9815225" y="468215"/>
            <a:ext cx="10298324" cy="1084113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B5AF025B-D817-C44E-8609-341F95F56B19}"/>
              </a:ext>
            </a:extLst>
          </p:cNvPr>
          <p:cNvSpPr/>
          <p:nvPr userDrawn="1"/>
        </p:nvSpPr>
        <p:spPr>
          <a:xfrm>
            <a:off x="0" y="8207804"/>
            <a:ext cx="986790" cy="1497965"/>
          </a:xfrm>
          <a:custGeom>
            <a:avLst/>
            <a:gdLst/>
            <a:ahLst/>
            <a:cxnLst/>
            <a:rect l="l" t="t" r="r" b="b"/>
            <a:pathLst>
              <a:path w="986790" h="1497965">
                <a:moveTo>
                  <a:pt x="795" y="0"/>
                </a:moveTo>
                <a:lnTo>
                  <a:pt x="0" y="0"/>
                </a:lnTo>
                <a:lnTo>
                  <a:pt x="0" y="1497964"/>
                </a:lnTo>
                <a:lnTo>
                  <a:pt x="47147" y="1485054"/>
                </a:lnTo>
                <a:lnTo>
                  <a:pt x="93797" y="1470734"/>
                </a:lnTo>
                <a:lnTo>
                  <a:pt x="139920" y="1455020"/>
                </a:lnTo>
                <a:lnTo>
                  <a:pt x="185486" y="1437930"/>
                </a:lnTo>
                <a:lnTo>
                  <a:pt x="230464" y="1419482"/>
                </a:lnTo>
                <a:lnTo>
                  <a:pt x="274826" y="1399692"/>
                </a:lnTo>
                <a:lnTo>
                  <a:pt x="318540" y="1378578"/>
                </a:lnTo>
                <a:lnTo>
                  <a:pt x="361577" y="1356157"/>
                </a:lnTo>
                <a:lnTo>
                  <a:pt x="403907" y="1332448"/>
                </a:lnTo>
                <a:lnTo>
                  <a:pt x="445499" y="1307466"/>
                </a:lnTo>
                <a:lnTo>
                  <a:pt x="486324" y="1281229"/>
                </a:lnTo>
                <a:lnTo>
                  <a:pt x="526352" y="1253755"/>
                </a:lnTo>
                <a:lnTo>
                  <a:pt x="565553" y="1225060"/>
                </a:lnTo>
                <a:lnTo>
                  <a:pt x="603896" y="1195163"/>
                </a:lnTo>
                <a:lnTo>
                  <a:pt x="641353" y="1164080"/>
                </a:lnTo>
                <a:lnTo>
                  <a:pt x="677892" y="1131830"/>
                </a:lnTo>
                <a:lnTo>
                  <a:pt x="713483" y="1098428"/>
                </a:lnTo>
                <a:lnTo>
                  <a:pt x="748098" y="1063892"/>
                </a:lnTo>
                <a:lnTo>
                  <a:pt x="781705" y="1028241"/>
                </a:lnTo>
                <a:lnTo>
                  <a:pt x="814275" y="991490"/>
                </a:lnTo>
                <a:lnTo>
                  <a:pt x="845778" y="953658"/>
                </a:lnTo>
                <a:lnTo>
                  <a:pt x="876183" y="914761"/>
                </a:lnTo>
                <a:lnTo>
                  <a:pt x="905461" y="874817"/>
                </a:lnTo>
                <a:lnTo>
                  <a:pt x="933582" y="833844"/>
                </a:lnTo>
                <a:lnTo>
                  <a:pt x="960515" y="791858"/>
                </a:lnTo>
                <a:lnTo>
                  <a:pt x="986231" y="748877"/>
                </a:lnTo>
                <a:lnTo>
                  <a:pt x="960532" y="705925"/>
                </a:lnTo>
                <a:lnTo>
                  <a:pt x="933616" y="663966"/>
                </a:lnTo>
                <a:lnTo>
                  <a:pt x="905515" y="623018"/>
                </a:lnTo>
                <a:lnTo>
                  <a:pt x="876258" y="583098"/>
                </a:lnTo>
                <a:lnTo>
                  <a:pt x="845876" y="544224"/>
                </a:lnTo>
                <a:lnTo>
                  <a:pt x="814397" y="506412"/>
                </a:lnTo>
                <a:lnTo>
                  <a:pt x="781852" y="469681"/>
                </a:lnTo>
                <a:lnTo>
                  <a:pt x="748272" y="434047"/>
                </a:lnTo>
                <a:lnTo>
                  <a:pt x="713685" y="399528"/>
                </a:lnTo>
                <a:lnTo>
                  <a:pt x="678122" y="366141"/>
                </a:lnTo>
                <a:lnTo>
                  <a:pt x="641613" y="333903"/>
                </a:lnTo>
                <a:lnTo>
                  <a:pt x="604188" y="302832"/>
                </a:lnTo>
                <a:lnTo>
                  <a:pt x="565876" y="272944"/>
                </a:lnTo>
                <a:lnTo>
                  <a:pt x="526708" y="244258"/>
                </a:lnTo>
                <a:lnTo>
                  <a:pt x="486714" y="216790"/>
                </a:lnTo>
                <a:lnTo>
                  <a:pt x="445923" y="190557"/>
                </a:lnTo>
                <a:lnTo>
                  <a:pt x="404366" y="165578"/>
                </a:lnTo>
                <a:lnTo>
                  <a:pt x="362072" y="141869"/>
                </a:lnTo>
                <a:lnTo>
                  <a:pt x="319071" y="119447"/>
                </a:lnTo>
                <a:lnTo>
                  <a:pt x="275393" y="98330"/>
                </a:lnTo>
                <a:lnTo>
                  <a:pt x="231069" y="78536"/>
                </a:lnTo>
                <a:lnTo>
                  <a:pt x="186128" y="60081"/>
                </a:lnTo>
                <a:lnTo>
                  <a:pt x="140601" y="42982"/>
                </a:lnTo>
                <a:lnTo>
                  <a:pt x="94516" y="27258"/>
                </a:lnTo>
                <a:lnTo>
                  <a:pt x="47904" y="12924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E686ABC0-FED5-F444-BD3E-B4857923DECE}"/>
              </a:ext>
            </a:extLst>
          </p:cNvPr>
          <p:cNvSpPr/>
          <p:nvPr userDrawn="1"/>
        </p:nvSpPr>
        <p:spPr>
          <a:xfrm>
            <a:off x="956761" y="9459632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3"/>
                </a:lnTo>
                <a:lnTo>
                  <a:pt x="558905" y="509238"/>
                </a:lnTo>
                <a:lnTo>
                  <a:pt x="574056" y="463529"/>
                </a:lnTo>
                <a:lnTo>
                  <a:pt x="585420" y="417001"/>
                </a:lnTo>
                <a:lnTo>
                  <a:pt x="592995" y="369886"/>
                </a:lnTo>
                <a:lnTo>
                  <a:pt x="596783" y="322421"/>
                </a:lnTo>
                <a:lnTo>
                  <a:pt x="596783" y="274838"/>
                </a:lnTo>
                <a:lnTo>
                  <a:pt x="592995" y="227372"/>
                </a:lnTo>
                <a:lnTo>
                  <a:pt x="585420" y="180258"/>
                </a:lnTo>
                <a:lnTo>
                  <a:pt x="574056" y="133729"/>
                </a:lnTo>
                <a:lnTo>
                  <a:pt x="558905" y="88020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7DDD144-EE49-174F-B4DA-E22DF28B7671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58"/>
                </a:lnTo>
                <a:lnTo>
                  <a:pt x="7585" y="96894"/>
                </a:lnTo>
                <a:lnTo>
                  <a:pt x="0" y="147737"/>
                </a:lnTo>
                <a:lnTo>
                  <a:pt x="0" y="199016"/>
                </a:lnTo>
                <a:lnTo>
                  <a:pt x="7585" y="249859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92"/>
                </a:lnTo>
                <a:lnTo>
                  <a:pt x="280856" y="92087"/>
                </a:lnTo>
                <a:lnTo>
                  <a:pt x="240618" y="60097"/>
                </a:lnTo>
                <a:lnTo>
                  <a:pt x="196209" y="34458"/>
                </a:lnTo>
                <a:lnTo>
                  <a:pt x="148385" y="15605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42969" y="4809218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70">
            <a:extLst>
              <a:ext uri="{FF2B5EF4-FFF2-40B4-BE49-F238E27FC236}">
                <a16:creationId xmlns:a16="http://schemas.microsoft.com/office/drawing/2014/main" id="{C302E0BE-BE08-4E4F-8F95-B3842CBAA76B}"/>
              </a:ext>
            </a:extLst>
          </p:cNvPr>
          <p:cNvSpPr txBox="1"/>
          <p:nvPr userDrawn="1"/>
        </p:nvSpPr>
        <p:spPr>
          <a:xfrm>
            <a:off x="4507339" y="8100545"/>
            <a:ext cx="24022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uli-SemiBold"/>
                <a:cs typeface="Muli-SemiBold"/>
              </a:rPr>
              <a:t>Part </a:t>
            </a:r>
            <a:r>
              <a:rPr sz="1600" b="1" spc="-5" dirty="0">
                <a:latin typeface="Muli-SemiBold"/>
                <a:cs typeface="Muli-SemiBold"/>
              </a:rPr>
              <a:t>of the </a:t>
            </a:r>
            <a:r>
              <a:rPr sz="1600" b="1" spc="-10" dirty="0">
                <a:latin typeface="Muli-SemiBold"/>
                <a:cs typeface="Muli-SemiBold"/>
              </a:rPr>
              <a:t>Midis</a:t>
            </a:r>
            <a:r>
              <a:rPr sz="1600" b="1" spc="-60" dirty="0">
                <a:latin typeface="Muli-SemiBold"/>
                <a:cs typeface="Muli-SemiBold"/>
              </a:rPr>
              <a:t> </a:t>
            </a:r>
            <a:r>
              <a:rPr sz="1600" b="1" spc="-5" dirty="0">
                <a:latin typeface="Muli-SemiBold"/>
                <a:cs typeface="Muli-SemiBold"/>
              </a:rPr>
              <a:t>Group</a:t>
            </a:r>
            <a:endParaRPr sz="1600" dirty="0">
              <a:latin typeface="Muli-SemiBold"/>
              <a:cs typeface="Muli-SemiBold"/>
            </a:endParaRPr>
          </a:p>
        </p:txBody>
      </p:sp>
      <p:sp>
        <p:nvSpPr>
          <p:cNvPr id="48" name="object 81">
            <a:extLst>
              <a:ext uri="{FF2B5EF4-FFF2-40B4-BE49-F238E27FC236}">
                <a16:creationId xmlns:a16="http://schemas.microsoft.com/office/drawing/2014/main" id="{8AB53D22-6E34-AB45-B742-3471BEA2A80A}"/>
              </a:ext>
            </a:extLst>
          </p:cNvPr>
          <p:cNvSpPr/>
          <p:nvPr userDrawn="1"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2">
            <a:extLst>
              <a:ext uri="{FF2B5EF4-FFF2-40B4-BE49-F238E27FC236}">
                <a16:creationId xmlns:a16="http://schemas.microsoft.com/office/drawing/2014/main" id="{68FD35CE-3EDC-824C-9104-66CC5A6F702E}"/>
              </a:ext>
            </a:extLst>
          </p:cNvPr>
          <p:cNvSpPr/>
          <p:nvPr userDrawn="1"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3">
            <a:extLst>
              <a:ext uri="{FF2B5EF4-FFF2-40B4-BE49-F238E27FC236}">
                <a16:creationId xmlns:a16="http://schemas.microsoft.com/office/drawing/2014/main" id="{7C40743D-E3DD-9745-95D7-5A2517F7F052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73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CONTACT</a:t>
            </a:r>
            <a:endParaRPr lang="en-US" dirty="0"/>
          </a:p>
        </p:txBody>
      </p:sp>
      <p:pic>
        <p:nvPicPr>
          <p:cNvPr id="58" name="Grafika 57">
            <a:extLst>
              <a:ext uri="{FF2B5EF4-FFF2-40B4-BE49-F238E27FC236}">
                <a16:creationId xmlns:a16="http://schemas.microsoft.com/office/drawing/2014/main" id="{ED6C62A1-5FCD-E645-BA2C-8A41AA247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9250" y="4054475"/>
            <a:ext cx="5334000" cy="1303095"/>
          </a:xfrm>
          <a:prstGeom prst="rect">
            <a:avLst/>
          </a:prstGeom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B5DF27CA-C8A0-C14D-A1A2-35A89986CD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339" y="6317511"/>
            <a:ext cx="2908300" cy="1447800"/>
          </a:xfrm>
          <a:prstGeom prst="rect">
            <a:avLst/>
          </a:prstGeom>
        </p:spPr>
      </p:pic>
      <p:sp>
        <p:nvSpPr>
          <p:cNvPr id="62" name="Symbol zastępczy tekstu 11">
            <a:extLst>
              <a:ext uri="{FF2B5EF4-FFF2-40B4-BE49-F238E27FC236}">
                <a16:creationId xmlns:a16="http://schemas.microsoft.com/office/drawing/2014/main" id="{9DB45C6E-D4C7-FA4A-9D17-8A071D817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842" y="3162288"/>
            <a:ext cx="6370163" cy="756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 b="1" i="0">
                <a:solidFill>
                  <a:srgbClr val="001E84"/>
                </a:solidFill>
                <a:latin typeface="Muli ExtraBold" pitchFamily="2" charset="0"/>
              </a:defRPr>
            </a:lvl1pPr>
          </a:lstStyle>
          <a:p>
            <a:pPr lvl="0"/>
            <a:r>
              <a:rPr lang="pl-PL" spc="-20" dirty="0"/>
              <a:t>Name Surname</a:t>
            </a:r>
            <a:endParaRPr lang="en-US" dirty="0"/>
          </a:p>
        </p:txBody>
      </p:sp>
      <p:sp>
        <p:nvSpPr>
          <p:cNvPr id="63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14049" y="4742711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pl-PL" spc="-20" dirty="0"/>
              <a:t>Phone </a:t>
            </a:r>
            <a:r>
              <a:rPr lang="pl-PL" spc="-20" dirty="0" err="1"/>
              <a:t>number</a:t>
            </a:r>
            <a:endParaRPr lang="en-US" dirty="0"/>
          </a:p>
        </p:txBody>
      </p:sp>
      <p:sp>
        <p:nvSpPr>
          <p:cNvPr id="64" name="Symbol zastępczy tekstu 11">
            <a:extLst>
              <a:ext uri="{FF2B5EF4-FFF2-40B4-BE49-F238E27FC236}">
                <a16:creationId xmlns:a16="http://schemas.microsoft.com/office/drawing/2014/main" id="{8D31D89D-6170-604C-BACD-F2B0F3E09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14049" y="5290832"/>
            <a:ext cx="6370163" cy="433981"/>
          </a:xfrm>
          <a:prstGeom prst="rect">
            <a:avLst/>
          </a:prstGeom>
        </p:spPr>
        <p:txBody>
          <a:bodyPr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50" b="0" i="0" u="none" strike="noStrike" kern="1200" cap="none" spc="-5" normalizeH="0" baseline="0" noProof="0" dirty="0">
                <a:ln>
                  <a:noFill/>
                </a:ln>
                <a:solidFill>
                  <a:srgbClr val="01A2FF"/>
                </a:solidFill>
                <a:effectLst/>
                <a:uLnTx/>
                <a:uFillTx/>
                <a:latin typeface="Muli"/>
                <a:ea typeface="+mn-ea"/>
                <a:cs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e-mail@mdsaptech.com</a:t>
            </a:r>
            <a:endParaRPr kumimoji="0" lang="pl-PL" sz="2450" b="0" i="0" u="none" strike="noStrike" kern="1200" cap="none" spc="0" normalizeH="0" baseline="0" noProof="0" dirty="0">
              <a:ln>
                <a:noFill/>
              </a:ln>
              <a:solidFill>
                <a:srgbClr val="01A2FF"/>
              </a:solidFill>
              <a:effectLst/>
              <a:uLnTx/>
              <a:uFillTx/>
              <a:latin typeface="Muli"/>
              <a:ea typeface="+mn-ea"/>
              <a:cs typeface="Muli"/>
            </a:endParaRPr>
          </a:p>
        </p:txBody>
      </p:sp>
      <p:sp>
        <p:nvSpPr>
          <p:cNvPr id="32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0384" y="4076427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en-US" spc="-2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5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pic>
        <p:nvPicPr>
          <p:cNvPr id="26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18DAC1AB-90AF-E846-AEC3-74CF85035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2378075"/>
            <a:ext cx="3769659" cy="2667000"/>
          </a:xfrm>
          <a:prstGeom prst="rect">
            <a:avLst/>
          </a:prstGeo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26469C8-26DB-A640-A5E9-FF0E2573C2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2378075"/>
            <a:ext cx="3769659" cy="2667000"/>
          </a:xfrm>
          <a:prstGeom prst="rect">
            <a:avLst/>
          </a:prstGeom>
        </p:spPr>
      </p:pic>
      <p:pic>
        <p:nvPicPr>
          <p:cNvPr id="6" name="Obraz 9">
            <a:extLst>
              <a:ext uri="{FF2B5EF4-FFF2-40B4-BE49-F238E27FC236}">
                <a16:creationId xmlns:a16="http://schemas.microsoft.com/office/drawing/2014/main" id="{A41C1F7E-5B56-C649-8D84-3FE0264FD5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2378075"/>
            <a:ext cx="3769659" cy="2667000"/>
          </a:xfrm>
          <a:prstGeom prst="rect">
            <a:avLst/>
          </a:prstGeom>
        </p:spPr>
      </p:pic>
      <p:pic>
        <p:nvPicPr>
          <p:cNvPr id="7" name="Obraz 10">
            <a:extLst>
              <a:ext uri="{FF2B5EF4-FFF2-40B4-BE49-F238E27FC236}">
                <a16:creationId xmlns:a16="http://schemas.microsoft.com/office/drawing/2014/main" id="{49757C76-97CD-D447-8D4C-193864853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2378075"/>
            <a:ext cx="3769659" cy="2667000"/>
          </a:xfrm>
          <a:prstGeom prst="rect">
            <a:avLst/>
          </a:prstGeom>
        </p:spPr>
      </p:pic>
      <p:pic>
        <p:nvPicPr>
          <p:cNvPr id="8" name="Obraz 11">
            <a:extLst>
              <a:ext uri="{FF2B5EF4-FFF2-40B4-BE49-F238E27FC236}">
                <a16:creationId xmlns:a16="http://schemas.microsoft.com/office/drawing/2014/main" id="{CE084127-A669-7F49-A40A-3E8A7627D5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6495812"/>
            <a:ext cx="3769659" cy="2667000"/>
          </a:xfrm>
          <a:prstGeom prst="rect">
            <a:avLst/>
          </a:prstGeom>
        </p:spPr>
      </p:pic>
      <p:pic>
        <p:nvPicPr>
          <p:cNvPr id="9" name="Obraz 12">
            <a:extLst>
              <a:ext uri="{FF2B5EF4-FFF2-40B4-BE49-F238E27FC236}">
                <a16:creationId xmlns:a16="http://schemas.microsoft.com/office/drawing/2014/main" id="{861E5470-1472-BB4E-9BBA-94A552A041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6495812"/>
            <a:ext cx="3769659" cy="2667000"/>
          </a:xfrm>
          <a:prstGeom prst="rect">
            <a:avLst/>
          </a:prstGeom>
        </p:spPr>
      </p:pic>
      <p:pic>
        <p:nvPicPr>
          <p:cNvPr id="10" name="Obraz 13">
            <a:extLst>
              <a:ext uri="{FF2B5EF4-FFF2-40B4-BE49-F238E27FC236}">
                <a16:creationId xmlns:a16="http://schemas.microsoft.com/office/drawing/2014/main" id="{BB50915C-B1FF-0F4F-A665-EA7689DDE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6495812"/>
            <a:ext cx="3769659" cy="2667000"/>
          </a:xfrm>
          <a:prstGeom prst="rect">
            <a:avLst/>
          </a:prstGeom>
        </p:spPr>
      </p:pic>
      <p:pic>
        <p:nvPicPr>
          <p:cNvPr id="11" name="Obraz 14">
            <a:extLst>
              <a:ext uri="{FF2B5EF4-FFF2-40B4-BE49-F238E27FC236}">
                <a16:creationId xmlns:a16="http://schemas.microsoft.com/office/drawing/2014/main" id="{3C6B0B70-0B9A-E843-B92F-64A34492A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6495812"/>
            <a:ext cx="3769659" cy="2667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4797894-5137-9F42-9B53-863DF27445F0}"/>
              </a:ext>
            </a:extLst>
          </p:cNvPr>
          <p:cNvSpPr/>
          <p:nvPr userDrawn="1"/>
        </p:nvSpPr>
        <p:spPr>
          <a:xfrm>
            <a:off x="1136650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F96866E-89BE-2148-9A32-9CB00ACAC82B}"/>
              </a:ext>
            </a:extLst>
          </p:cNvPr>
          <p:cNvSpPr/>
          <p:nvPr userDrawn="1"/>
        </p:nvSpPr>
        <p:spPr>
          <a:xfrm>
            <a:off x="5562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F58C65B-CD7C-FF47-9C0D-B19FFB6FEB45}"/>
              </a:ext>
            </a:extLst>
          </p:cNvPr>
          <p:cNvSpPr/>
          <p:nvPr userDrawn="1"/>
        </p:nvSpPr>
        <p:spPr>
          <a:xfrm>
            <a:off x="9985724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C82-0AE6-554A-9D0B-76E0FDC2516D}"/>
              </a:ext>
            </a:extLst>
          </p:cNvPr>
          <p:cNvSpPr/>
          <p:nvPr userDrawn="1"/>
        </p:nvSpPr>
        <p:spPr>
          <a:xfrm>
            <a:off x="14325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07CA446-BC7E-0949-8A00-771A2F736BE0}"/>
              </a:ext>
            </a:extLst>
          </p:cNvPr>
          <p:cNvSpPr/>
          <p:nvPr userDrawn="1"/>
        </p:nvSpPr>
        <p:spPr>
          <a:xfrm>
            <a:off x="1136650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9875D99-420C-0346-82E5-1596848078AA}"/>
              </a:ext>
            </a:extLst>
          </p:cNvPr>
          <p:cNvSpPr/>
          <p:nvPr userDrawn="1"/>
        </p:nvSpPr>
        <p:spPr>
          <a:xfrm>
            <a:off x="5562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77AA79F-0173-0445-9A35-A785E3A0C57F}"/>
              </a:ext>
            </a:extLst>
          </p:cNvPr>
          <p:cNvSpPr/>
          <p:nvPr userDrawn="1"/>
        </p:nvSpPr>
        <p:spPr>
          <a:xfrm>
            <a:off x="9985724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7F6B83-1661-2045-851A-B0CC84ADFD33}"/>
              </a:ext>
            </a:extLst>
          </p:cNvPr>
          <p:cNvSpPr/>
          <p:nvPr userDrawn="1"/>
        </p:nvSpPr>
        <p:spPr>
          <a:xfrm>
            <a:off x="14325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spc="-20" dirty="0"/>
              <a:t>CERTIFICATIONS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4D8F0E8D-C404-7743-A9CE-BC82FA82D4E5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03"/>
                </a:moveTo>
                <a:lnTo>
                  <a:pt x="20104099" y="11308503"/>
                </a:lnTo>
                <a:lnTo>
                  <a:pt x="20104099" y="0"/>
                </a:lnTo>
                <a:lnTo>
                  <a:pt x="0" y="0"/>
                </a:lnTo>
                <a:lnTo>
                  <a:pt x="0" y="11308503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raz 15" descr="Obraz zawierający urządzenie, jasne, silnik&#10;&#10;Opis wygenerowany automatycznie">
            <a:extLst>
              <a:ext uri="{FF2B5EF4-FFF2-40B4-BE49-F238E27FC236}">
                <a16:creationId xmlns:a16="http://schemas.microsoft.com/office/drawing/2014/main" id="{C6B727D7-0C91-C245-BF5D-12EBE334B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782712" cy="11309350"/>
          </a:xfrm>
          <a:prstGeom prst="rect">
            <a:avLst/>
          </a:prstGeom>
        </p:spPr>
      </p:pic>
      <p:sp>
        <p:nvSpPr>
          <p:cNvPr id="30" name="object 7">
            <a:extLst>
              <a:ext uri="{FF2B5EF4-FFF2-40B4-BE49-F238E27FC236}">
                <a16:creationId xmlns:a16="http://schemas.microsoft.com/office/drawing/2014/main" id="{F8711E92-0FD1-DA49-A770-69CD7AFC5174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BE9D0B57-ACBB-7D47-8470-DDCBBC5F556D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24DCBFB-13A4-6548-83E7-0B94E3DF9494}"/>
              </a:ext>
            </a:extLst>
          </p:cNvPr>
          <p:cNvSpPr/>
          <p:nvPr userDrawn="1"/>
        </p:nvSpPr>
        <p:spPr>
          <a:xfrm>
            <a:off x="17150446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6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9"/>
                </a:lnTo>
                <a:lnTo>
                  <a:pt x="226394" y="178626"/>
                </a:lnTo>
                <a:lnTo>
                  <a:pt x="209184" y="226015"/>
                </a:lnTo>
                <a:lnTo>
                  <a:pt x="192810" y="273701"/>
                </a:lnTo>
                <a:lnTo>
                  <a:pt x="176933" y="322322"/>
                </a:lnTo>
                <a:lnTo>
                  <a:pt x="161627" y="371130"/>
                </a:lnTo>
                <a:lnTo>
                  <a:pt x="146902" y="420120"/>
                </a:lnTo>
                <a:lnTo>
                  <a:pt x="132769" y="469284"/>
                </a:lnTo>
                <a:lnTo>
                  <a:pt x="119239" y="518617"/>
                </a:lnTo>
                <a:lnTo>
                  <a:pt x="106322" y="568112"/>
                </a:lnTo>
                <a:lnTo>
                  <a:pt x="94030" y="617764"/>
                </a:lnTo>
                <a:lnTo>
                  <a:pt x="82373" y="667565"/>
                </a:lnTo>
                <a:lnTo>
                  <a:pt x="71362" y="717509"/>
                </a:lnTo>
                <a:lnTo>
                  <a:pt x="61008" y="767591"/>
                </a:lnTo>
                <a:lnTo>
                  <a:pt x="51321" y="817803"/>
                </a:lnTo>
                <a:lnTo>
                  <a:pt x="42311" y="868140"/>
                </a:lnTo>
                <a:lnTo>
                  <a:pt x="33991" y="918596"/>
                </a:lnTo>
                <a:lnTo>
                  <a:pt x="26370" y="969164"/>
                </a:lnTo>
                <a:lnTo>
                  <a:pt x="19459" y="1019837"/>
                </a:lnTo>
                <a:lnTo>
                  <a:pt x="13269" y="1070610"/>
                </a:lnTo>
                <a:lnTo>
                  <a:pt x="7811" y="1121476"/>
                </a:lnTo>
                <a:lnTo>
                  <a:pt x="3371" y="1170108"/>
                </a:lnTo>
                <a:lnTo>
                  <a:pt x="0" y="1218615"/>
                </a:lnTo>
                <a:lnTo>
                  <a:pt x="5449" y="1230073"/>
                </a:lnTo>
                <a:lnTo>
                  <a:pt x="193159" y="1278393"/>
                </a:lnTo>
                <a:lnTo>
                  <a:pt x="242264" y="1288309"/>
                </a:lnTo>
                <a:lnTo>
                  <a:pt x="291558" y="1297185"/>
                </a:lnTo>
                <a:lnTo>
                  <a:pt x="341005" y="1305112"/>
                </a:lnTo>
                <a:lnTo>
                  <a:pt x="390583" y="1312102"/>
                </a:lnTo>
                <a:lnTo>
                  <a:pt x="440267" y="1318167"/>
                </a:lnTo>
                <a:lnTo>
                  <a:pt x="490036" y="1323318"/>
                </a:lnTo>
                <a:lnTo>
                  <a:pt x="539866" y="1327568"/>
                </a:lnTo>
                <a:lnTo>
                  <a:pt x="589735" y="1330926"/>
                </a:lnTo>
                <a:lnTo>
                  <a:pt x="639620" y="1333406"/>
                </a:lnTo>
                <a:lnTo>
                  <a:pt x="689497" y="1335019"/>
                </a:lnTo>
                <a:lnTo>
                  <a:pt x="739934" y="1335551"/>
                </a:lnTo>
                <a:lnTo>
                  <a:pt x="790354" y="1335123"/>
                </a:lnTo>
                <a:lnTo>
                  <a:pt x="840742" y="1333738"/>
                </a:lnTo>
                <a:lnTo>
                  <a:pt x="891081" y="1331402"/>
                </a:lnTo>
                <a:lnTo>
                  <a:pt x="941356" y="1328118"/>
                </a:lnTo>
                <a:lnTo>
                  <a:pt x="991550" y="1323892"/>
                </a:lnTo>
                <a:lnTo>
                  <a:pt x="1041648" y="1318728"/>
                </a:lnTo>
                <a:lnTo>
                  <a:pt x="1091634" y="1312631"/>
                </a:lnTo>
                <a:lnTo>
                  <a:pt x="1141491" y="1305605"/>
                </a:lnTo>
                <a:lnTo>
                  <a:pt x="1191204" y="1297655"/>
                </a:lnTo>
                <a:lnTo>
                  <a:pt x="1240757" y="1288785"/>
                </a:lnTo>
                <a:lnTo>
                  <a:pt x="1290134" y="1279000"/>
                </a:lnTo>
                <a:lnTo>
                  <a:pt x="1339319" y="1268304"/>
                </a:lnTo>
                <a:lnTo>
                  <a:pt x="1388297" y="1256703"/>
                </a:lnTo>
                <a:lnTo>
                  <a:pt x="1437050" y="1244200"/>
                </a:lnTo>
                <a:lnTo>
                  <a:pt x="1485563" y="1230800"/>
                </a:lnTo>
                <a:lnTo>
                  <a:pt x="1533820" y="1216508"/>
                </a:lnTo>
                <a:lnTo>
                  <a:pt x="1581806" y="1201328"/>
                </a:lnTo>
                <a:lnTo>
                  <a:pt x="1629504" y="1185266"/>
                </a:lnTo>
                <a:lnTo>
                  <a:pt x="1676898" y="1168324"/>
                </a:lnTo>
                <a:lnTo>
                  <a:pt x="1723973" y="1150509"/>
                </a:lnTo>
                <a:lnTo>
                  <a:pt x="1770712" y="1131824"/>
                </a:lnTo>
                <a:lnTo>
                  <a:pt x="1817100" y="1112275"/>
                </a:lnTo>
                <a:lnTo>
                  <a:pt x="1863120" y="1091865"/>
                </a:lnTo>
                <a:lnTo>
                  <a:pt x="1908757" y="1070599"/>
                </a:lnTo>
                <a:lnTo>
                  <a:pt x="1953995" y="1048482"/>
                </a:lnTo>
                <a:lnTo>
                  <a:pt x="1998817" y="1025519"/>
                </a:lnTo>
                <a:lnTo>
                  <a:pt x="2043208" y="1001714"/>
                </a:lnTo>
                <a:lnTo>
                  <a:pt x="2087152" y="977071"/>
                </a:lnTo>
                <a:lnTo>
                  <a:pt x="2130633" y="951595"/>
                </a:lnTo>
                <a:lnTo>
                  <a:pt x="2173635" y="925291"/>
                </a:lnTo>
                <a:lnTo>
                  <a:pt x="2216141" y="898164"/>
                </a:lnTo>
                <a:lnTo>
                  <a:pt x="2205393" y="849524"/>
                </a:lnTo>
                <a:lnTo>
                  <a:pt x="2193730" y="801111"/>
                </a:lnTo>
                <a:lnTo>
                  <a:pt x="2181162" y="752939"/>
                </a:lnTo>
                <a:lnTo>
                  <a:pt x="2167696" y="705023"/>
                </a:lnTo>
                <a:lnTo>
                  <a:pt x="2153341" y="657376"/>
                </a:lnTo>
                <a:lnTo>
                  <a:pt x="2138105" y="610012"/>
                </a:lnTo>
                <a:lnTo>
                  <a:pt x="2121995" y="562946"/>
                </a:lnTo>
                <a:lnTo>
                  <a:pt x="2105021" y="516191"/>
                </a:lnTo>
                <a:lnTo>
                  <a:pt x="2087188" y="469761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30" y="332562"/>
                </a:lnTo>
                <a:lnTo>
                  <a:pt x="2007449" y="287573"/>
                </a:lnTo>
                <a:lnTo>
                  <a:pt x="1985452" y="242980"/>
                </a:lnTo>
                <a:lnTo>
                  <a:pt x="1962646" y="198795"/>
                </a:lnTo>
                <a:lnTo>
                  <a:pt x="1939040" y="155034"/>
                </a:lnTo>
                <a:lnTo>
                  <a:pt x="1914640" y="111711"/>
                </a:lnTo>
                <a:lnTo>
                  <a:pt x="1889456" y="68838"/>
                </a:lnTo>
                <a:lnTo>
                  <a:pt x="1863496" y="26431"/>
                </a:lnTo>
                <a:lnTo>
                  <a:pt x="1846646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441E83A1-32D7-934D-B200-54B5BDBCF4AF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ymbol zastępczy tekstu 11">
            <a:extLst>
              <a:ext uri="{FF2B5EF4-FFF2-40B4-BE49-F238E27FC236}">
                <a16:creationId xmlns:a16="http://schemas.microsoft.com/office/drawing/2014/main" id="{653949E5-1C3E-B746-B3CC-EEDDC1AB45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Symbol zastępczy tekstu 11">
            <a:extLst>
              <a:ext uri="{FF2B5EF4-FFF2-40B4-BE49-F238E27FC236}">
                <a16:creationId xmlns:a16="http://schemas.microsoft.com/office/drawing/2014/main" id="{5AC6ED6E-D8E6-D94D-9306-B23CAEB56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66" y="71024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74D4598F-A54D-E84F-BCFC-7AADBA076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39" name="Symbol zastępczy tekstu 11">
            <a:extLst>
              <a:ext uri="{FF2B5EF4-FFF2-40B4-BE49-F238E27FC236}">
                <a16:creationId xmlns:a16="http://schemas.microsoft.com/office/drawing/2014/main" id="{6CD45BFA-4029-F547-9679-ECF3CC9952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 baseline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30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263E5669-A7A1-5942-9222-4FEC15665401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0017425-6056-574A-8153-C6B2476C5055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133EEE8E-B0A0-AA42-B399-4B805C919664}"/>
              </a:ext>
            </a:extLst>
          </p:cNvPr>
          <p:cNvSpPr/>
          <p:nvPr userDrawn="1"/>
        </p:nvSpPr>
        <p:spPr>
          <a:xfrm>
            <a:off x="18367015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84" y="0"/>
                </a:moveTo>
                <a:lnTo>
                  <a:pt x="1723876" y="3777"/>
                </a:lnTo>
                <a:lnTo>
                  <a:pt x="1630102" y="27587"/>
                </a:lnTo>
                <a:lnTo>
                  <a:pt x="1583308" y="39960"/>
                </a:lnTo>
                <a:lnTo>
                  <a:pt x="1536927" y="53881"/>
                </a:lnTo>
                <a:lnTo>
                  <a:pt x="1488811" y="69545"/>
                </a:lnTo>
                <a:lnTo>
                  <a:pt x="1441032" y="86126"/>
                </a:lnTo>
                <a:lnTo>
                  <a:pt x="1393601" y="103613"/>
                </a:lnTo>
                <a:lnTo>
                  <a:pt x="1346532" y="121996"/>
                </a:lnTo>
                <a:lnTo>
                  <a:pt x="1299838" y="141266"/>
                </a:lnTo>
                <a:lnTo>
                  <a:pt x="1253533" y="161412"/>
                </a:lnTo>
                <a:lnTo>
                  <a:pt x="1207629" y="182424"/>
                </a:lnTo>
                <a:lnTo>
                  <a:pt x="1162139" y="204293"/>
                </a:lnTo>
                <a:lnTo>
                  <a:pt x="1117077" y="227008"/>
                </a:lnTo>
                <a:lnTo>
                  <a:pt x="1072456" y="250559"/>
                </a:lnTo>
                <a:lnTo>
                  <a:pt x="1028288" y="274937"/>
                </a:lnTo>
                <a:lnTo>
                  <a:pt x="984588" y="300131"/>
                </a:lnTo>
                <a:lnTo>
                  <a:pt x="941367" y="326131"/>
                </a:lnTo>
                <a:lnTo>
                  <a:pt x="898641" y="352928"/>
                </a:lnTo>
                <a:lnTo>
                  <a:pt x="856420" y="380511"/>
                </a:lnTo>
                <a:lnTo>
                  <a:pt x="814719" y="408871"/>
                </a:lnTo>
                <a:lnTo>
                  <a:pt x="773551" y="437996"/>
                </a:lnTo>
                <a:lnTo>
                  <a:pt x="732929" y="467879"/>
                </a:lnTo>
                <a:lnTo>
                  <a:pt x="692865" y="498507"/>
                </a:lnTo>
                <a:lnTo>
                  <a:pt x="653374" y="529872"/>
                </a:lnTo>
                <a:lnTo>
                  <a:pt x="614468" y="561963"/>
                </a:lnTo>
                <a:lnTo>
                  <a:pt x="576161" y="594770"/>
                </a:lnTo>
                <a:lnTo>
                  <a:pt x="538465" y="628284"/>
                </a:lnTo>
                <a:lnTo>
                  <a:pt x="501394" y="662494"/>
                </a:lnTo>
                <a:lnTo>
                  <a:pt x="464961" y="697391"/>
                </a:lnTo>
                <a:lnTo>
                  <a:pt x="429178" y="732964"/>
                </a:lnTo>
                <a:lnTo>
                  <a:pt x="394060" y="769203"/>
                </a:lnTo>
                <a:lnTo>
                  <a:pt x="359619" y="806098"/>
                </a:lnTo>
                <a:lnTo>
                  <a:pt x="325868" y="843640"/>
                </a:lnTo>
                <a:lnTo>
                  <a:pt x="292821" y="881818"/>
                </a:lnTo>
                <a:lnTo>
                  <a:pt x="260491" y="920623"/>
                </a:lnTo>
                <a:lnTo>
                  <a:pt x="228890" y="960044"/>
                </a:lnTo>
                <a:lnTo>
                  <a:pt x="198033" y="1000071"/>
                </a:lnTo>
                <a:lnTo>
                  <a:pt x="167931" y="1040695"/>
                </a:lnTo>
                <a:lnTo>
                  <a:pt x="138599" y="1081905"/>
                </a:lnTo>
                <a:lnTo>
                  <a:pt x="110049" y="1123691"/>
                </a:lnTo>
                <a:lnTo>
                  <a:pt x="81275" y="1167537"/>
                </a:lnTo>
                <a:lnTo>
                  <a:pt x="53277" y="1212063"/>
                </a:lnTo>
                <a:lnTo>
                  <a:pt x="26152" y="1257338"/>
                </a:lnTo>
                <a:lnTo>
                  <a:pt x="0" y="1303434"/>
                </a:lnTo>
                <a:lnTo>
                  <a:pt x="3213" y="1332635"/>
                </a:lnTo>
                <a:lnTo>
                  <a:pt x="32050" y="1363326"/>
                </a:lnTo>
                <a:lnTo>
                  <a:pt x="69130" y="1390765"/>
                </a:lnTo>
                <a:lnTo>
                  <a:pt x="97075" y="1410206"/>
                </a:lnTo>
                <a:lnTo>
                  <a:pt x="134774" y="1440361"/>
                </a:lnTo>
                <a:lnTo>
                  <a:pt x="172887" y="1470008"/>
                </a:lnTo>
                <a:lnTo>
                  <a:pt x="211404" y="1499136"/>
                </a:lnTo>
                <a:lnTo>
                  <a:pt x="250315" y="1527739"/>
                </a:lnTo>
                <a:lnTo>
                  <a:pt x="289610" y="1555808"/>
                </a:lnTo>
                <a:lnTo>
                  <a:pt x="329280" y="1583334"/>
                </a:lnTo>
                <a:lnTo>
                  <a:pt x="369314" y="1610309"/>
                </a:lnTo>
                <a:lnTo>
                  <a:pt x="409702" y="1636726"/>
                </a:lnTo>
                <a:lnTo>
                  <a:pt x="450436" y="1662575"/>
                </a:lnTo>
                <a:lnTo>
                  <a:pt x="493277" y="1689001"/>
                </a:lnTo>
                <a:lnTo>
                  <a:pt x="536397" y="1714945"/>
                </a:lnTo>
                <a:lnTo>
                  <a:pt x="579799" y="1740379"/>
                </a:lnTo>
                <a:lnTo>
                  <a:pt x="623492" y="1765274"/>
                </a:lnTo>
                <a:lnTo>
                  <a:pt x="667480" y="1789601"/>
                </a:lnTo>
                <a:lnTo>
                  <a:pt x="711769" y="1813331"/>
                </a:lnTo>
                <a:lnTo>
                  <a:pt x="756366" y="1836436"/>
                </a:lnTo>
                <a:lnTo>
                  <a:pt x="801276" y="1858886"/>
                </a:lnTo>
                <a:lnTo>
                  <a:pt x="846505" y="1880653"/>
                </a:lnTo>
                <a:lnTo>
                  <a:pt x="892060" y="1901708"/>
                </a:lnTo>
                <a:lnTo>
                  <a:pt x="937946" y="1922021"/>
                </a:lnTo>
                <a:lnTo>
                  <a:pt x="984169" y="1941565"/>
                </a:lnTo>
                <a:lnTo>
                  <a:pt x="1030735" y="1960309"/>
                </a:lnTo>
                <a:lnTo>
                  <a:pt x="1077650" y="1978226"/>
                </a:lnTo>
                <a:lnTo>
                  <a:pt x="1124920" y="1995286"/>
                </a:lnTo>
                <a:lnTo>
                  <a:pt x="1172551" y="2011461"/>
                </a:lnTo>
                <a:lnTo>
                  <a:pt x="1220549" y="2026721"/>
                </a:lnTo>
                <a:lnTo>
                  <a:pt x="1269852" y="2041498"/>
                </a:lnTo>
                <a:lnTo>
                  <a:pt x="1368885" y="2069789"/>
                </a:lnTo>
                <a:lnTo>
                  <a:pt x="1418610" y="2083238"/>
                </a:lnTo>
                <a:lnTo>
                  <a:pt x="1468473" y="2096177"/>
                </a:lnTo>
                <a:lnTo>
                  <a:pt x="1518470" y="2108574"/>
                </a:lnTo>
                <a:lnTo>
                  <a:pt x="1568600" y="2120396"/>
                </a:lnTo>
                <a:lnTo>
                  <a:pt x="1618861" y="2131609"/>
                </a:lnTo>
                <a:lnTo>
                  <a:pt x="1669251" y="2142181"/>
                </a:lnTo>
                <a:lnTo>
                  <a:pt x="1719769" y="2152077"/>
                </a:lnTo>
                <a:lnTo>
                  <a:pt x="1737084" y="2155218"/>
                </a:lnTo>
                <a:lnTo>
                  <a:pt x="173708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42EF2677-7C59-164D-A025-26AB73B2C9E6}"/>
              </a:ext>
            </a:extLst>
          </p:cNvPr>
          <p:cNvSpPr/>
          <p:nvPr userDrawn="1"/>
        </p:nvSpPr>
        <p:spPr>
          <a:xfrm>
            <a:off x="17150281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53" y="0"/>
                </a:moveTo>
                <a:lnTo>
                  <a:pt x="703935" y="226"/>
                </a:lnTo>
                <a:lnTo>
                  <a:pt x="654024" y="1383"/>
                </a:lnTo>
                <a:lnTo>
                  <a:pt x="604136" y="3474"/>
                </a:lnTo>
                <a:lnTo>
                  <a:pt x="554288" y="6501"/>
                </a:lnTo>
                <a:lnTo>
                  <a:pt x="504495" y="10467"/>
                </a:lnTo>
                <a:lnTo>
                  <a:pt x="454774" y="15376"/>
                </a:lnTo>
                <a:lnTo>
                  <a:pt x="405141" y="21230"/>
                </a:lnTo>
                <a:lnTo>
                  <a:pt x="279387" y="39184"/>
                </a:lnTo>
                <a:lnTo>
                  <a:pt x="220741" y="48739"/>
                </a:lnTo>
                <a:lnTo>
                  <a:pt x="157666" y="60526"/>
                </a:lnTo>
                <a:lnTo>
                  <a:pt x="97109" y="74229"/>
                </a:lnTo>
                <a:lnTo>
                  <a:pt x="46015" y="89534"/>
                </a:lnTo>
                <a:lnTo>
                  <a:pt x="11330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6" y="599467"/>
                </a:lnTo>
                <a:lnTo>
                  <a:pt x="77356" y="649952"/>
                </a:lnTo>
                <a:lnTo>
                  <a:pt x="89047" y="700299"/>
                </a:lnTo>
                <a:lnTo>
                  <a:pt x="101402" y="750496"/>
                </a:lnTo>
                <a:lnTo>
                  <a:pt x="114422" y="800533"/>
                </a:lnTo>
                <a:lnTo>
                  <a:pt x="128109" y="850399"/>
                </a:lnTo>
                <a:lnTo>
                  <a:pt x="142464" y="900084"/>
                </a:lnTo>
                <a:lnTo>
                  <a:pt x="157491" y="949575"/>
                </a:lnTo>
                <a:lnTo>
                  <a:pt x="173190" y="998863"/>
                </a:lnTo>
                <a:lnTo>
                  <a:pt x="189563" y="1047936"/>
                </a:lnTo>
                <a:lnTo>
                  <a:pt x="206613" y="1096784"/>
                </a:lnTo>
                <a:lnTo>
                  <a:pt x="224341" y="1145395"/>
                </a:lnTo>
                <a:lnTo>
                  <a:pt x="242748" y="1193760"/>
                </a:lnTo>
                <a:lnTo>
                  <a:pt x="261838" y="1241866"/>
                </a:lnTo>
                <a:lnTo>
                  <a:pt x="281611" y="1289703"/>
                </a:lnTo>
                <a:lnTo>
                  <a:pt x="302069" y="1337260"/>
                </a:lnTo>
                <a:lnTo>
                  <a:pt x="323215" y="1384526"/>
                </a:lnTo>
                <a:lnTo>
                  <a:pt x="344422" y="1429825"/>
                </a:lnTo>
                <a:lnTo>
                  <a:pt x="366501" y="1475076"/>
                </a:lnTo>
                <a:lnTo>
                  <a:pt x="389076" y="1519563"/>
                </a:lnTo>
                <a:lnTo>
                  <a:pt x="412488" y="1563980"/>
                </a:lnTo>
                <a:lnTo>
                  <a:pt x="436598" y="1608080"/>
                </a:lnTo>
                <a:lnTo>
                  <a:pt x="461389" y="1651852"/>
                </a:lnTo>
                <a:lnTo>
                  <a:pt x="486844" y="1695286"/>
                </a:lnTo>
                <a:lnTo>
                  <a:pt x="512943" y="1738369"/>
                </a:lnTo>
                <a:lnTo>
                  <a:pt x="539670" y="1781091"/>
                </a:lnTo>
                <a:lnTo>
                  <a:pt x="567006" y="1823440"/>
                </a:lnTo>
                <a:lnTo>
                  <a:pt x="594934" y="1865406"/>
                </a:lnTo>
                <a:lnTo>
                  <a:pt x="623435" y="1906977"/>
                </a:lnTo>
                <a:lnTo>
                  <a:pt x="652492" y="1948141"/>
                </a:lnTo>
                <a:lnTo>
                  <a:pt x="682086" y="1988888"/>
                </a:lnTo>
                <a:lnTo>
                  <a:pt x="712201" y="2029206"/>
                </a:lnTo>
                <a:lnTo>
                  <a:pt x="742817" y="2069084"/>
                </a:lnTo>
                <a:lnTo>
                  <a:pt x="773917" y="2108512"/>
                </a:lnTo>
                <a:lnTo>
                  <a:pt x="805483" y="2147476"/>
                </a:lnTo>
                <a:lnTo>
                  <a:pt x="835235" y="2182449"/>
                </a:lnTo>
                <a:lnTo>
                  <a:pt x="850021" y="2200226"/>
                </a:lnTo>
                <a:lnTo>
                  <a:pt x="864036" y="2218521"/>
                </a:lnTo>
                <a:lnTo>
                  <a:pt x="875992" y="2230880"/>
                </a:lnTo>
                <a:lnTo>
                  <a:pt x="887559" y="2233767"/>
                </a:lnTo>
                <a:lnTo>
                  <a:pt x="900406" y="2229524"/>
                </a:lnTo>
                <a:lnTo>
                  <a:pt x="956182" y="2197211"/>
                </a:lnTo>
                <a:lnTo>
                  <a:pt x="995597" y="2173375"/>
                </a:lnTo>
                <a:lnTo>
                  <a:pt x="1034487" y="2148931"/>
                </a:lnTo>
                <a:lnTo>
                  <a:pt x="1072896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7" y="1981271"/>
                </a:lnTo>
                <a:lnTo>
                  <a:pt x="1305550" y="1950310"/>
                </a:lnTo>
                <a:lnTo>
                  <a:pt x="1342844" y="1918660"/>
                </a:lnTo>
                <a:lnTo>
                  <a:pt x="1379569" y="1886333"/>
                </a:lnTo>
                <a:lnTo>
                  <a:pt x="1415718" y="1853340"/>
                </a:lnTo>
                <a:lnTo>
                  <a:pt x="1451280" y="1819693"/>
                </a:lnTo>
                <a:lnTo>
                  <a:pt x="1486247" y="1785404"/>
                </a:lnTo>
                <a:lnTo>
                  <a:pt x="1522041" y="1748885"/>
                </a:lnTo>
                <a:lnTo>
                  <a:pt x="1557133" y="1711686"/>
                </a:lnTo>
                <a:lnTo>
                  <a:pt x="1591511" y="1673822"/>
                </a:lnTo>
                <a:lnTo>
                  <a:pt x="1625165" y="1635308"/>
                </a:lnTo>
                <a:lnTo>
                  <a:pt x="1658085" y="1596161"/>
                </a:lnTo>
                <a:lnTo>
                  <a:pt x="1690258" y="1556396"/>
                </a:lnTo>
                <a:lnTo>
                  <a:pt x="1721675" y="1516029"/>
                </a:lnTo>
                <a:lnTo>
                  <a:pt x="1752324" y="1475076"/>
                </a:lnTo>
                <a:lnTo>
                  <a:pt x="1782194" y="1433553"/>
                </a:lnTo>
                <a:lnTo>
                  <a:pt x="1811274" y="1391476"/>
                </a:lnTo>
                <a:lnTo>
                  <a:pt x="1839555" y="1348860"/>
                </a:lnTo>
                <a:lnTo>
                  <a:pt x="1867023" y="1305721"/>
                </a:lnTo>
                <a:lnTo>
                  <a:pt x="1893670" y="1262075"/>
                </a:lnTo>
                <a:lnTo>
                  <a:pt x="1919482" y="1217939"/>
                </a:lnTo>
                <a:lnTo>
                  <a:pt x="1944451" y="1173327"/>
                </a:lnTo>
                <a:lnTo>
                  <a:pt x="1968565" y="1128256"/>
                </a:lnTo>
                <a:lnTo>
                  <a:pt x="1991812" y="1082741"/>
                </a:lnTo>
                <a:lnTo>
                  <a:pt x="2014183" y="1036798"/>
                </a:lnTo>
                <a:lnTo>
                  <a:pt x="2035665" y="990444"/>
                </a:lnTo>
                <a:lnTo>
                  <a:pt x="2056712" y="942456"/>
                </a:lnTo>
                <a:lnTo>
                  <a:pt x="2076822" y="894056"/>
                </a:lnTo>
                <a:lnTo>
                  <a:pt x="2095994" y="845262"/>
                </a:lnTo>
                <a:lnTo>
                  <a:pt x="2114224" y="796092"/>
                </a:lnTo>
                <a:lnTo>
                  <a:pt x="2131509" y="746567"/>
                </a:lnTo>
                <a:lnTo>
                  <a:pt x="2147848" y="696703"/>
                </a:lnTo>
                <a:lnTo>
                  <a:pt x="2163237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83" y="521666"/>
                </a:lnTo>
                <a:lnTo>
                  <a:pt x="2206763" y="494371"/>
                </a:lnTo>
                <a:lnTo>
                  <a:pt x="2212737" y="467102"/>
                </a:lnTo>
                <a:lnTo>
                  <a:pt x="2212341" y="443570"/>
                </a:lnTo>
                <a:lnTo>
                  <a:pt x="2203924" y="427819"/>
                </a:lnTo>
                <a:lnTo>
                  <a:pt x="2189081" y="415689"/>
                </a:lnTo>
                <a:lnTo>
                  <a:pt x="2171781" y="406170"/>
                </a:lnTo>
                <a:lnTo>
                  <a:pt x="2155997" y="398252"/>
                </a:lnTo>
                <a:lnTo>
                  <a:pt x="2106056" y="370715"/>
                </a:lnTo>
                <a:lnTo>
                  <a:pt x="2007400" y="314389"/>
                </a:lnTo>
                <a:lnTo>
                  <a:pt x="1957029" y="287795"/>
                </a:lnTo>
                <a:lnTo>
                  <a:pt x="1912166" y="265751"/>
                </a:lnTo>
                <a:lnTo>
                  <a:pt x="1866908" y="244562"/>
                </a:lnTo>
                <a:lnTo>
                  <a:pt x="1821271" y="224231"/>
                </a:lnTo>
                <a:lnTo>
                  <a:pt x="1775270" y="204759"/>
                </a:lnTo>
                <a:lnTo>
                  <a:pt x="1728922" y="186151"/>
                </a:lnTo>
                <a:lnTo>
                  <a:pt x="1682243" y="168410"/>
                </a:lnTo>
                <a:lnTo>
                  <a:pt x="1635249" y="151538"/>
                </a:lnTo>
                <a:lnTo>
                  <a:pt x="1587956" y="135539"/>
                </a:lnTo>
                <a:lnTo>
                  <a:pt x="1540380" y="120415"/>
                </a:lnTo>
                <a:lnTo>
                  <a:pt x="1492537" y="106170"/>
                </a:lnTo>
                <a:lnTo>
                  <a:pt x="1444444" y="92807"/>
                </a:lnTo>
                <a:lnTo>
                  <a:pt x="1396117" y="80328"/>
                </a:lnTo>
                <a:lnTo>
                  <a:pt x="1347571" y="68737"/>
                </a:lnTo>
                <a:lnTo>
                  <a:pt x="1298823" y="58037"/>
                </a:lnTo>
                <a:lnTo>
                  <a:pt x="1249888" y="48231"/>
                </a:lnTo>
                <a:lnTo>
                  <a:pt x="1200784" y="39322"/>
                </a:lnTo>
                <a:lnTo>
                  <a:pt x="1151526" y="31312"/>
                </a:lnTo>
                <a:lnTo>
                  <a:pt x="1102130" y="24206"/>
                </a:lnTo>
                <a:lnTo>
                  <a:pt x="1052612" y="18006"/>
                </a:lnTo>
                <a:lnTo>
                  <a:pt x="1002989" y="12714"/>
                </a:lnTo>
                <a:lnTo>
                  <a:pt x="953276" y="8335"/>
                </a:lnTo>
                <a:lnTo>
                  <a:pt x="903490" y="4871"/>
                </a:lnTo>
                <a:lnTo>
                  <a:pt x="853647" y="2325"/>
                </a:lnTo>
                <a:lnTo>
                  <a:pt x="803763" y="700"/>
                </a:lnTo>
                <a:lnTo>
                  <a:pt x="7538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D7F584E-C901-0246-AC1A-DA200943430C}"/>
              </a:ext>
            </a:extLst>
          </p:cNvPr>
          <p:cNvSpPr/>
          <p:nvPr userDrawn="1"/>
        </p:nvSpPr>
        <p:spPr>
          <a:xfrm>
            <a:off x="17150449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4" y="0"/>
                </a:moveTo>
                <a:lnTo>
                  <a:pt x="299714" y="0"/>
                </a:lnTo>
                <a:lnTo>
                  <a:pt x="282830" y="38291"/>
                </a:lnTo>
                <a:lnTo>
                  <a:pt x="263235" y="84759"/>
                </a:lnTo>
                <a:lnTo>
                  <a:pt x="244413" y="131538"/>
                </a:lnTo>
                <a:lnTo>
                  <a:pt x="226387" y="178624"/>
                </a:lnTo>
                <a:lnTo>
                  <a:pt x="209176" y="226011"/>
                </a:lnTo>
                <a:lnTo>
                  <a:pt x="192800" y="273696"/>
                </a:lnTo>
                <a:lnTo>
                  <a:pt x="176923" y="322317"/>
                </a:lnTo>
                <a:lnTo>
                  <a:pt x="161616" y="371126"/>
                </a:lnTo>
                <a:lnTo>
                  <a:pt x="146891" y="420116"/>
                </a:lnTo>
                <a:lnTo>
                  <a:pt x="132758" y="469281"/>
                </a:lnTo>
                <a:lnTo>
                  <a:pt x="119228" y="518614"/>
                </a:lnTo>
                <a:lnTo>
                  <a:pt x="106312" y="568110"/>
                </a:lnTo>
                <a:lnTo>
                  <a:pt x="94021" y="617763"/>
                </a:lnTo>
                <a:lnTo>
                  <a:pt x="82364" y="667565"/>
                </a:lnTo>
                <a:lnTo>
                  <a:pt x="71353" y="717510"/>
                </a:lnTo>
                <a:lnTo>
                  <a:pt x="60999" y="767592"/>
                </a:lnTo>
                <a:lnTo>
                  <a:pt x="51313" y="817806"/>
                </a:lnTo>
                <a:lnTo>
                  <a:pt x="42305" y="868144"/>
                </a:lnTo>
                <a:lnTo>
                  <a:pt x="33985" y="918600"/>
                </a:lnTo>
                <a:lnTo>
                  <a:pt x="26365" y="969168"/>
                </a:lnTo>
                <a:lnTo>
                  <a:pt x="19456" y="1019842"/>
                </a:lnTo>
                <a:lnTo>
                  <a:pt x="13267" y="1070615"/>
                </a:lnTo>
                <a:lnTo>
                  <a:pt x="7811" y="1121482"/>
                </a:lnTo>
                <a:lnTo>
                  <a:pt x="3363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5" y="1278390"/>
                </a:lnTo>
                <a:lnTo>
                  <a:pt x="242264" y="1288304"/>
                </a:lnTo>
                <a:lnTo>
                  <a:pt x="291558" y="1297183"/>
                </a:lnTo>
                <a:lnTo>
                  <a:pt x="341004" y="1305112"/>
                </a:lnTo>
                <a:lnTo>
                  <a:pt x="390580" y="1312105"/>
                </a:lnTo>
                <a:lnTo>
                  <a:pt x="440264" y="1318171"/>
                </a:lnTo>
                <a:lnTo>
                  <a:pt x="490032" y="1323323"/>
                </a:lnTo>
                <a:lnTo>
                  <a:pt x="539862" y="1327573"/>
                </a:lnTo>
                <a:lnTo>
                  <a:pt x="589731" y="1330932"/>
                </a:lnTo>
                <a:lnTo>
                  <a:pt x="639617" y="1333412"/>
                </a:lnTo>
                <a:lnTo>
                  <a:pt x="689497" y="1335025"/>
                </a:lnTo>
                <a:lnTo>
                  <a:pt x="742584" y="1335549"/>
                </a:lnTo>
                <a:lnTo>
                  <a:pt x="792921" y="1335071"/>
                </a:lnTo>
                <a:lnTo>
                  <a:pt x="843224" y="1333641"/>
                </a:lnTo>
                <a:lnTo>
                  <a:pt x="893477" y="1331262"/>
                </a:lnTo>
                <a:lnTo>
                  <a:pt x="943665" y="1327941"/>
                </a:lnTo>
                <a:lnTo>
                  <a:pt x="993771" y="1323680"/>
                </a:lnTo>
                <a:lnTo>
                  <a:pt x="1043780" y="1318485"/>
                </a:lnTo>
                <a:lnTo>
                  <a:pt x="1093676" y="1312360"/>
                </a:lnTo>
                <a:lnTo>
                  <a:pt x="1143444" y="1305310"/>
                </a:lnTo>
                <a:lnTo>
                  <a:pt x="1193066" y="1297339"/>
                </a:lnTo>
                <a:lnTo>
                  <a:pt x="1242529" y="1288451"/>
                </a:lnTo>
                <a:lnTo>
                  <a:pt x="1291815" y="1278652"/>
                </a:lnTo>
                <a:lnTo>
                  <a:pt x="1340908" y="1267946"/>
                </a:lnTo>
                <a:lnTo>
                  <a:pt x="1389794" y="1256336"/>
                </a:lnTo>
                <a:lnTo>
                  <a:pt x="1438456" y="1243829"/>
                </a:lnTo>
                <a:lnTo>
                  <a:pt x="1486879" y="1230428"/>
                </a:lnTo>
                <a:lnTo>
                  <a:pt x="1535046" y="1216138"/>
                </a:lnTo>
                <a:lnTo>
                  <a:pt x="1582942" y="1200963"/>
                </a:lnTo>
                <a:lnTo>
                  <a:pt x="1630551" y="1184908"/>
                </a:lnTo>
                <a:lnTo>
                  <a:pt x="1677857" y="1167977"/>
                </a:lnTo>
                <a:lnTo>
                  <a:pt x="1724844" y="1150175"/>
                </a:lnTo>
                <a:lnTo>
                  <a:pt x="1771496" y="1131507"/>
                </a:lnTo>
                <a:lnTo>
                  <a:pt x="1817799" y="1111977"/>
                </a:lnTo>
                <a:lnTo>
                  <a:pt x="1863735" y="1091589"/>
                </a:lnTo>
                <a:lnTo>
                  <a:pt x="1909289" y="1070348"/>
                </a:lnTo>
                <a:lnTo>
                  <a:pt x="1954445" y="1048259"/>
                </a:lnTo>
                <a:lnTo>
                  <a:pt x="1999188" y="1025325"/>
                </a:lnTo>
                <a:lnTo>
                  <a:pt x="2043501" y="1001553"/>
                </a:lnTo>
                <a:lnTo>
                  <a:pt x="2087368" y="976945"/>
                </a:lnTo>
                <a:lnTo>
                  <a:pt x="2130775" y="951507"/>
                </a:lnTo>
                <a:lnTo>
                  <a:pt x="2173705" y="925244"/>
                </a:lnTo>
                <a:lnTo>
                  <a:pt x="2216141" y="898159"/>
                </a:lnTo>
                <a:lnTo>
                  <a:pt x="2205393" y="849520"/>
                </a:lnTo>
                <a:lnTo>
                  <a:pt x="2193730" y="801108"/>
                </a:lnTo>
                <a:lnTo>
                  <a:pt x="2181162" y="752937"/>
                </a:lnTo>
                <a:lnTo>
                  <a:pt x="2167696" y="705021"/>
                </a:lnTo>
                <a:lnTo>
                  <a:pt x="2153341" y="657375"/>
                </a:lnTo>
                <a:lnTo>
                  <a:pt x="2138105" y="610011"/>
                </a:lnTo>
                <a:lnTo>
                  <a:pt x="2121995" y="562945"/>
                </a:lnTo>
                <a:lnTo>
                  <a:pt x="2105020" y="516190"/>
                </a:lnTo>
                <a:lnTo>
                  <a:pt x="2087188" y="469760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29" y="332563"/>
                </a:lnTo>
                <a:lnTo>
                  <a:pt x="2007449" y="287574"/>
                </a:lnTo>
                <a:lnTo>
                  <a:pt x="1985452" y="242980"/>
                </a:lnTo>
                <a:lnTo>
                  <a:pt x="1962646" y="198796"/>
                </a:lnTo>
                <a:lnTo>
                  <a:pt x="1939039" y="155035"/>
                </a:lnTo>
                <a:lnTo>
                  <a:pt x="1914639" y="111711"/>
                </a:lnTo>
                <a:lnTo>
                  <a:pt x="1889455" y="68838"/>
                </a:lnTo>
                <a:lnTo>
                  <a:pt x="1863494" y="26431"/>
                </a:lnTo>
                <a:lnTo>
                  <a:pt x="1846644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ymbol zastępczy tekstu 11">
            <a:extLst>
              <a:ext uri="{FF2B5EF4-FFF2-40B4-BE49-F238E27FC236}">
                <a16:creationId xmlns:a16="http://schemas.microsoft.com/office/drawing/2014/main" id="{99A06F4B-370E-254B-AB45-561706E0DD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Symbol zastępczy tekstu 11">
            <a:extLst>
              <a:ext uri="{FF2B5EF4-FFF2-40B4-BE49-F238E27FC236}">
                <a16:creationId xmlns:a16="http://schemas.microsoft.com/office/drawing/2014/main" id="{8318107A-B72A-7541-A50A-CDFA883FB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127240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01743F8A-81C1-AA42-BE16-C73135AB7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43" name="Symbol zastępczy tekstu 11">
            <a:extLst>
              <a:ext uri="{FF2B5EF4-FFF2-40B4-BE49-F238E27FC236}">
                <a16:creationId xmlns:a16="http://schemas.microsoft.com/office/drawing/2014/main" id="{5A83DFE4-ED0C-FA4B-85B8-2C1A8526D0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2987675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5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1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Header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050" y="1224621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050" b="1" i="0" baseline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r>
              <a:rPr lang="en-US" spc="-20" dirty="0"/>
              <a:t> (Montserrat  Font )</a:t>
            </a:r>
            <a:endParaRPr lang="en-US" dirty="0"/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6650" y="20628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  <p:sp>
        <p:nvSpPr>
          <p:cNvPr id="10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6650" y="38154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000" b="0" i="0" baseline="0">
                <a:solidFill>
                  <a:srgbClr val="001E84"/>
                </a:solidFill>
                <a:latin typeface="Muli" pitchFamily="2" charset="0"/>
                <a:ea typeface="Roboto Mono" pitchFamily="2" charset="0"/>
              </a:defRPr>
            </a:lvl1pPr>
          </a:lstStyle>
          <a:p>
            <a:pPr lvl="0"/>
            <a:r>
              <a:rPr lang="en-US" spc="-20" dirty="0"/>
              <a:t>Bullet point (</a:t>
            </a:r>
            <a:r>
              <a:rPr lang="en-US" spc="-20" dirty="0" err="1"/>
              <a:t>Muli</a:t>
            </a:r>
            <a:r>
              <a:rPr lang="en-US" spc="-20" dirty="0"/>
              <a:t> font)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354012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100" y="3540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428307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8100" y="4283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506412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8100" y="5064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  <p:sp>
        <p:nvSpPr>
          <p:cNvPr id="10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1050" y="1911350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biały, niebieski&#10;&#10;Opis wygenerowany automatycznie">
            <a:extLst>
              <a:ext uri="{FF2B5EF4-FFF2-40B4-BE49-F238E27FC236}">
                <a16:creationId xmlns:a16="http://schemas.microsoft.com/office/drawing/2014/main" id="{7F04E525-1B1A-7048-AE5C-750504EF9D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5243037" cy="1130935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12825" y="4806315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83" r:id="rId3"/>
    <p:sldLayoutId id="2147483685" r:id="rId4"/>
    <p:sldLayoutId id="21474836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2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4250" y="7102475"/>
            <a:ext cx="13106400" cy="1371600"/>
          </a:xfrm>
        </p:spPr>
        <p:txBody>
          <a:bodyPr/>
          <a:lstStyle/>
          <a:p>
            <a:r>
              <a:rPr lang="en-US" dirty="0" err="1"/>
              <a:t>Kapitola</a:t>
            </a:r>
            <a:r>
              <a:rPr lang="en-US" dirty="0"/>
              <a:t> 3: </a:t>
            </a:r>
            <a:r>
              <a:rPr lang="en-US" dirty="0" err="1"/>
              <a:t>Administrace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Jakub Vajda, </a:t>
            </a:r>
            <a:r>
              <a:rPr lang="en-US" dirty="0" err="1"/>
              <a:t>konzultant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274" y="9659323"/>
            <a:ext cx="1727041" cy="10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Konfigurace</a:t>
            </a:r>
            <a:r>
              <a:rPr lang="en-US" dirty="0"/>
              <a:t> (cockpit)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1B5A3D7-F5E4-4DA6-9D9F-81CD95DD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053" y="2368192"/>
            <a:ext cx="11545194" cy="86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Konfigurace</a:t>
            </a:r>
            <a:r>
              <a:rPr lang="en-US" dirty="0"/>
              <a:t> (cockpit)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1E28427-B368-4954-8F66-901A49BA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2606675"/>
            <a:ext cx="11751483" cy="80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Konfigurace</a:t>
            </a:r>
            <a:r>
              <a:rPr lang="en-US" dirty="0"/>
              <a:t> (</a:t>
            </a:r>
            <a:r>
              <a:rPr lang="en-US" dirty="0" err="1"/>
              <a:t>commandline</a:t>
            </a:r>
            <a:r>
              <a:rPr lang="en-US" dirty="0"/>
              <a:t>)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5CC3FAD-3470-411F-A000-995C057E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53" y="2349947"/>
            <a:ext cx="12332594" cy="85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4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Konfigurace</a:t>
            </a:r>
            <a:r>
              <a:rPr lang="en-US" dirty="0"/>
              <a:t> (HANA studio)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03BD181-DC9D-4C65-95F5-97E15495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70" y="2467692"/>
            <a:ext cx="13980626" cy="78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3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3444875"/>
            <a:ext cx="10439400" cy="5791200"/>
          </a:xfrm>
        </p:spPr>
        <p:txBody>
          <a:bodyPr/>
          <a:lstStyle/>
          <a:p>
            <a:r>
              <a:rPr lang="en-US" dirty="0"/>
              <a:t>SAP HANA maintenance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Backup &amp; recovery</a:t>
            </a:r>
          </a:p>
          <a:p>
            <a:endParaRPr lang="en-US" dirty="0"/>
          </a:p>
          <a:p>
            <a:r>
              <a:rPr lang="en-US" dirty="0"/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269905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318AC39-6B13-48B6-B31E-5F3F7633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2987675"/>
            <a:ext cx="12820528" cy="64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B113F56-EC1B-43FC-BF1F-5271A7C9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301875"/>
            <a:ext cx="12218361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308223E-D4E8-4813-8201-1597BEA1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378075"/>
            <a:ext cx="13256613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4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Backup – required authorizations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65BD0C47-3DA9-41E3-9822-2CC6D8368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79835"/>
              </p:ext>
            </p:extLst>
          </p:nvPr>
        </p:nvGraphicFramePr>
        <p:xfrm>
          <a:off x="2736850" y="3272155"/>
          <a:ext cx="14401800" cy="5963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900">
                  <a:extLst>
                    <a:ext uri="{9D8B030D-6E8A-4147-A177-3AD203B41FA5}">
                      <a16:colId xmlns:a16="http://schemas.microsoft.com/office/drawing/2014/main" val="2916990852"/>
                    </a:ext>
                  </a:extLst>
                </a:gridCol>
                <a:gridCol w="7200900">
                  <a:extLst>
                    <a:ext uri="{9D8B030D-6E8A-4147-A177-3AD203B41FA5}">
                      <a16:colId xmlns:a16="http://schemas.microsoft.com/office/drawing/2014/main" val="1510206860"/>
                    </a:ext>
                  </a:extLst>
                </a:gridCol>
              </a:tblGrid>
              <a:tr h="46414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baseline="0" dirty="0">
                          <a:solidFill>
                            <a:schemeClr val="bg1"/>
                          </a:solidFill>
                          <a:latin typeface="Benton Sans"/>
                        </a:rPr>
                        <a:t>Task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baseline="0" dirty="0">
                          <a:solidFill>
                            <a:schemeClr val="bg1"/>
                          </a:solidFill>
                          <a:latin typeface="Benton Sans"/>
                        </a:rPr>
                        <a:t>	Required authorizations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757494"/>
                  </a:ext>
                </a:extLst>
              </a:tr>
              <a:tr h="464143"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Back up SAP HANA using SAP HANA cockpit or SAP HANA studio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BACKUP ADMIN or BACKUP OPERATOR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94230"/>
                  </a:ext>
                </a:extLst>
              </a:tr>
              <a:tr h="114446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CATALOG READ</a:t>
                      </a:r>
                      <a:b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</a:b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This privilege is required to collect the information needed by the backup wizard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39409"/>
                  </a:ext>
                </a:extLst>
              </a:tr>
              <a:tr h="801124"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Back up the database without a user interface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BACKUP ADMIN or BACKUP OPERATOR </a:t>
                      </a:r>
                      <a:b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</a:b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(recommended for batch users only)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88547"/>
                  </a:ext>
                </a:extLst>
              </a:tr>
              <a:tr h="1487801"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Recover the database without a user interface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This is supported for an SAP HANA single container system or the system database in an SAP HANA multitenant data-base container. The recovery is executed as the operating system user (&lt;</a:t>
                      </a:r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latin typeface="Benton Sans"/>
                        </a:rPr>
                        <a:t>sid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&gt;</a:t>
                      </a:r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latin typeface="Benton Sans"/>
                        </a:rPr>
                        <a:t>adm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). You therefore require the logon credentials of this user.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548779"/>
                  </a:ext>
                </a:extLst>
              </a:tr>
              <a:tr h="801124"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Physically delete data, and log backups and obsolete versions of the backup catalog from the backup location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BACKUP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26759"/>
                  </a:ext>
                </a:extLst>
              </a:tr>
              <a:tr h="801124"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Administration tasks executed on a tenant database through the system database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latin typeface="Benton Sans"/>
                        </a:rPr>
                        <a:t>DATABASE ADMIN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19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9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Area Backup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1C3213F-DC3B-4C9F-9290-1E8EECE0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3140075"/>
            <a:ext cx="14358347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3444875"/>
            <a:ext cx="10439400" cy="5791200"/>
          </a:xfrm>
        </p:spPr>
        <p:txBody>
          <a:bodyPr/>
          <a:lstStyle/>
          <a:p>
            <a:r>
              <a:rPr lang="en-US" dirty="0"/>
              <a:t>SAP HANA maintenance</a:t>
            </a:r>
          </a:p>
          <a:p>
            <a:endParaRPr lang="en-US" dirty="0"/>
          </a:p>
          <a:p>
            <a:r>
              <a:rPr lang="en-US" dirty="0"/>
              <a:t>Backup &amp; recovery</a:t>
            </a:r>
          </a:p>
          <a:p>
            <a:endParaRPr lang="en-US" dirty="0"/>
          </a:p>
          <a:p>
            <a:r>
              <a:rPr lang="en-US" dirty="0"/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12508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Area Backup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F923BC-0117-42DB-9828-2720972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2606675"/>
            <a:ext cx="11991137" cy="77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0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files backup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45B1873-59A7-48AD-92AE-1C26E691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759075"/>
            <a:ext cx="13430251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 recovery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04CB87E-3562-4F5D-B67B-2E2DBF63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759075"/>
            <a:ext cx="12551912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2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 recovery (wizard)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12C0F3E-1D37-41A3-BFA7-E35CA99C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759075"/>
            <a:ext cx="10839859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1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3444875"/>
            <a:ext cx="10439400" cy="5791200"/>
          </a:xfrm>
        </p:spPr>
        <p:txBody>
          <a:bodyPr/>
          <a:lstStyle/>
          <a:p>
            <a:r>
              <a:rPr lang="en-US" dirty="0"/>
              <a:t>SAP HANA maintenance</a:t>
            </a:r>
          </a:p>
          <a:p>
            <a:endParaRPr lang="en-US" dirty="0"/>
          </a:p>
          <a:p>
            <a:r>
              <a:rPr lang="en-US" dirty="0"/>
              <a:t>Backup &amp; recovery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185138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Distributed filesystem installation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4F47D7B-6DA1-43F7-AC41-A09A8D6B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454275"/>
            <a:ext cx="11605847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5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FB7567F-9B5F-4518-8C38-13633341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2606675"/>
            <a:ext cx="11401779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Scale-out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18D53E-EE97-4B01-8133-CE08E055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606675"/>
            <a:ext cx="12338411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Scale-out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1A7F20F-D6E9-4371-92E1-5DC25DC3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2459418"/>
            <a:ext cx="12662084" cy="78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48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Scale-out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6444B4-DEC8-4CF0-B3CC-4F765CC9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378075"/>
            <a:ext cx="12317562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3444875"/>
            <a:ext cx="10439400" cy="57912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SAP HANA maintenance</a:t>
            </a:r>
          </a:p>
          <a:p>
            <a:endParaRPr lang="en-US" dirty="0"/>
          </a:p>
          <a:p>
            <a:r>
              <a:rPr lang="en-US" dirty="0"/>
              <a:t>Backup &amp; recovery</a:t>
            </a:r>
          </a:p>
          <a:p>
            <a:endParaRPr lang="en-US" dirty="0"/>
          </a:p>
          <a:p>
            <a:r>
              <a:rPr lang="en-US" dirty="0"/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312507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Scale-out minimal setup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AFBB48B-CC3C-4066-B432-C46C4422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692533"/>
            <a:ext cx="11315490" cy="72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Typical configuration for a distributed system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9A7551B-4DD4-480A-9FA8-1043DCDE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835275"/>
            <a:ext cx="146695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High </a:t>
            </a:r>
            <a:r>
              <a:rPr lang="en-US" dirty="0" err="1"/>
              <a:t>Availibility</a:t>
            </a:r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BB412AC-EA53-457A-A97A-363D5F5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606674"/>
            <a:ext cx="12192000" cy="76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 txBox="1">
            <a:spLocks/>
          </p:cNvSpPr>
          <p:nvPr/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 dirty="0"/>
              <a:t>linkedin.com/company/mdsap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 txBox="1">
            <a:spLocks/>
          </p:cNvSpPr>
          <p:nvPr/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/>
              <a:t>@MDSapTech</a:t>
            </a:r>
            <a:endParaRPr lang="pl-PL" spc="-20" dirty="0"/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85272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20"/>
              <a:t>www.mdsaptech.com</a:t>
            </a:r>
            <a:endParaRPr lang="pl-PL" spc="-2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78414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/>
              <a:t>slideshare.net/MDSapTech</a:t>
            </a:r>
            <a:endParaRPr lang="pl-PL" spc="-20" dirty="0"/>
          </a:p>
        </p:txBody>
      </p:sp>
    </p:spTree>
    <p:extLst>
      <p:ext uri="{BB962C8B-B14F-4D97-AF65-F5344CB8AC3E}">
        <p14:creationId xmlns:p14="http://schemas.microsoft.com/office/powerpoint/2010/main" val="409733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- Start/Stop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51651D3-5A46-477D-801C-EF3FA4C5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3045093"/>
            <a:ext cx="13517259" cy="5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- Start/Stop (</a:t>
            </a:r>
            <a:r>
              <a:rPr lang="en-US" dirty="0" err="1"/>
              <a:t>commandline</a:t>
            </a:r>
            <a:r>
              <a:rPr lang="en-US" dirty="0"/>
              <a:t>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1A73B5A-6F51-4AFE-86D2-8443AC0F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85" y="2945818"/>
            <a:ext cx="12714530" cy="57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- Start/Stop (</a:t>
            </a:r>
            <a:r>
              <a:rPr lang="en-US" dirty="0" err="1"/>
              <a:t>commandline</a:t>
            </a:r>
            <a:r>
              <a:rPr lang="en-US" dirty="0"/>
              <a:t>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D2C27F7-9CA4-4D7A-848F-03CD2C92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4080009"/>
            <a:ext cx="12731083" cy="32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– process list (</a:t>
            </a:r>
            <a:r>
              <a:rPr lang="en-US" dirty="0" err="1"/>
              <a:t>commandline</a:t>
            </a:r>
            <a:r>
              <a:rPr lang="en-US" dirty="0"/>
              <a:t>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4E72C3-C6AA-403C-922C-6AE2A91A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2475516"/>
            <a:ext cx="11524084" cy="73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- Start/Stop (cockpit)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E8F9B92-BCFE-4279-8B4C-006CC2C8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454275"/>
            <a:ext cx="10896600" cy="8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- </a:t>
            </a:r>
            <a:r>
              <a:rPr lang="en-US" dirty="0" err="1"/>
              <a:t>Administrace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- Start/Stop (cockpit)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AB6B596-90E1-4B01-86A4-6DD4FB01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2454275"/>
            <a:ext cx="1143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558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marR="5080" algn="l">
          <a:lnSpc>
            <a:spcPct val="112100"/>
          </a:lnSpc>
          <a:spcBef>
            <a:spcPts val="95"/>
          </a:spcBef>
          <a:defRPr sz="2450" spc="-15" dirty="0">
            <a:solidFill>
              <a:srgbClr val="001F84"/>
            </a:solidFill>
            <a:latin typeface="Muli"/>
            <a:cs typeface="Mul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asic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 Slides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act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ertifi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37679D748C33469F9A168B115B98CC" ma:contentTypeVersion="0" ma:contentTypeDescription="Utwórz nowy dokument." ma:contentTypeScope="" ma:versionID="ea5126b302d1531af1a205bc64ce05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4cd768218ebcb4ca198ce0275a6a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6BDFEC-263E-4BA1-8446-CEE356209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BF0C9B-CB19-44F2-A2A6-BCA3D84A7324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7349F1-2C66-40C1-91D6-5B894A3EA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10178</TotalTime>
  <Words>415</Words>
  <Application>Microsoft Office PowerPoint</Application>
  <PresentationFormat>Vlastní</PresentationFormat>
  <Paragraphs>95</Paragraphs>
  <Slides>33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33</vt:i4>
      </vt:variant>
    </vt:vector>
  </HeadingPairs>
  <TitlesOfParts>
    <vt:vector size="47" baseType="lpstr">
      <vt:lpstr>Arial</vt:lpstr>
      <vt:lpstr>Benton Sans</vt:lpstr>
      <vt:lpstr>Calibri</vt:lpstr>
      <vt:lpstr>Montserrat</vt:lpstr>
      <vt:lpstr>Muli</vt:lpstr>
      <vt:lpstr>Muli ExtraBold</vt:lpstr>
      <vt:lpstr>Muli SemiBold</vt:lpstr>
      <vt:lpstr>Muli-SemiBold</vt:lpstr>
      <vt:lpstr>Roboto Mono</vt:lpstr>
      <vt:lpstr>Title Slide</vt:lpstr>
      <vt:lpstr>Basic Slide</vt:lpstr>
      <vt:lpstr>Divider Slides</vt:lpstr>
      <vt:lpstr>Contact Slide</vt:lpstr>
      <vt:lpstr>Certifications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208</cp:revision>
  <cp:lastPrinted>2020-07-03T14:11:43Z</cp:lastPrinted>
  <dcterms:created xsi:type="dcterms:W3CDTF">2020-06-02T09:36:59Z</dcterms:created>
  <dcterms:modified xsi:type="dcterms:W3CDTF">2020-10-21T11:01:15Z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Creator">
    <vt:lpwstr>Adobe Illustrator 24.1 (Macintosh)</vt:lpwstr>
  </property>
  <property fmtid="{D5CDD505-2E9C-101B-9397-08002B2CF9AE}" pid="4" name="LastSaved">
    <vt:filetime>2020-06-02T00:00:00Z</vt:filetime>
  </property>
  <property fmtid="{D5CDD505-2E9C-101B-9397-08002B2CF9AE}" pid="5" name="ContentTypeId">
    <vt:lpwstr>0x0101008F37679D748C33469F9A168B115B98CC</vt:lpwstr>
  </property>
</Properties>
</file>